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ustom.xml" ContentType="application/vnd.openxmlformats-officedocument.custom-properties+xml"/>
  <Default Extension="wdp" ContentType="image/vnd.ms-photo"/>
  <Override PartName="/ppt/slideLayouts/slideLayout10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5"/>
  </p:notesMasterIdLst>
  <p:sldIdLst>
    <p:sldId id="266" r:id="rId5"/>
    <p:sldId id="257" r:id="rId6"/>
    <p:sldId id="258" r:id="rId7"/>
    <p:sldId id="269" r:id="rId8"/>
    <p:sldId id="271" r:id="rId9"/>
    <p:sldId id="263" r:id="rId10"/>
    <p:sldId id="274" r:id="rId11"/>
    <p:sldId id="273" r:id="rId12"/>
    <p:sldId id="270" r:id="rId13"/>
    <p:sldId id="268" r:id="rId14"/>
  </p:sldIdLst>
  <p:sldSz cx="12192000" cy="6858000"/>
  <p:notesSz cx="6858000" cy="9144000"/>
  <p:embeddedFontLst>
    <p:embeddedFont>
      <p:font typeface="SamsungOne 800C" charset="0"/>
      <p:bold r:id="rId16"/>
    </p:embeddedFont>
    <p:embeddedFont>
      <p:font typeface="SamsungOne 450C" charset="0"/>
      <p:regular r:id="rId17"/>
    </p:embeddedFont>
    <p:embeddedFont>
      <p:font typeface="Calibri" pitchFamily="34" charset="0"/>
      <p:regular r:id="rId18"/>
      <p:bold r:id="rId19"/>
      <p:italic r:id="rId20"/>
      <p:boldItalic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8015" autoAdjust="0"/>
    <p:restoredTop sz="94660"/>
  </p:normalViewPr>
  <p:slideViewPr>
    <p:cSldViewPr snapToGrid="0">
      <p:cViewPr>
        <p:scale>
          <a:sx n="100" d="100"/>
          <a:sy n="100" d="100"/>
        </p:scale>
        <p:origin x="-816" y="-4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pPr/>
              <a:t>04.06.2021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NULL"/><Relationship Id="rId1" Type="http://schemas.openxmlformats.org/officeDocument/2006/relationships/slideMaster" Target="../slideMasters/slideMaster1.xml"/><Relationship Id="rId4" Type="http://schemas.openxmlformats.org/officeDocument/2006/relationships/image" Target="NUL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NUL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png"/><Relationship Id="rId4" Type="http://schemas.openxmlformats.org/officeDocument/2006/relationships/image" Target="NUL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NUL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NUL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=""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=""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=""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=""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=""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=""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=""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=""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=""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=""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=""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=""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=""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=""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=""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=""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=""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=""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=""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=""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=""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=""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=""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=""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=""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=""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=""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=""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=""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=""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=""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=""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=""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=""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=""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=""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=""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=""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=""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=""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=""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=""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=""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=""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=""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=""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=""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=""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=""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=""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=""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=""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=""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=""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=""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=""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=""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=""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=""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=""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=""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=""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=""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=""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=""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48326482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=""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62656" y="4291584"/>
            <a:ext cx="6266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00B0F0"/>
                </a:solidFill>
              </a:rPr>
              <a:t>Спасибо за внимание!</a:t>
            </a:r>
            <a:endParaRPr lang="ru-RU" sz="3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6429879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54215"/>
            <a:ext cx="9144000" cy="1360652"/>
          </a:xfrm>
        </p:spPr>
        <p:txBody>
          <a:bodyPr>
            <a:normAutofit/>
          </a:bodyPr>
          <a:lstStyle/>
          <a:p>
            <a:r>
              <a:rPr lang="ru-RU" sz="8000" b="1" dirty="0" smtClean="0"/>
              <a:t>Выбор подарка</a:t>
            </a:r>
            <a:endParaRPr lang="ru-RU" sz="80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2576" y="4582430"/>
            <a:ext cx="4657344" cy="1773920"/>
          </a:xfrm>
        </p:spPr>
        <p:txBody>
          <a:bodyPr/>
          <a:lstStyle/>
          <a:p>
            <a:r>
              <a:rPr lang="ru-RU" dirty="0" smtClean="0"/>
              <a:t>Выполнил обучающийся</a:t>
            </a:r>
          </a:p>
          <a:p>
            <a:r>
              <a:rPr lang="en-US" dirty="0"/>
              <a:t> </a:t>
            </a:r>
            <a:r>
              <a:rPr lang="en-US" dirty="0" smtClean="0"/>
              <a:t>IT </a:t>
            </a:r>
            <a:r>
              <a:rPr lang="ru-RU" dirty="0" smtClean="0"/>
              <a:t>школы </a:t>
            </a:r>
            <a:r>
              <a:rPr lang="en-US" dirty="0" smtClean="0"/>
              <a:t>SAMSUNG</a:t>
            </a:r>
            <a:r>
              <a:rPr lang="ru-RU" dirty="0" smtClean="0"/>
              <a:t> ЦЦОД </a:t>
            </a:r>
            <a:r>
              <a:rPr lang="en-US" dirty="0" smtClean="0"/>
              <a:t>“IT</a:t>
            </a:r>
            <a:r>
              <a:rPr lang="ru-RU" dirty="0" smtClean="0"/>
              <a:t> куб</a:t>
            </a:r>
            <a:r>
              <a:rPr lang="en-US" dirty="0" smtClean="0"/>
              <a:t>”</a:t>
            </a:r>
            <a:r>
              <a:rPr lang="ru-RU" dirty="0" smtClean="0"/>
              <a:t> города </a:t>
            </a:r>
            <a:r>
              <a:rPr lang="ru-RU" dirty="0"/>
              <a:t>К</a:t>
            </a:r>
            <a:r>
              <a:rPr lang="ru-RU" dirty="0" smtClean="0"/>
              <a:t>анаш </a:t>
            </a:r>
          </a:p>
          <a:p>
            <a:r>
              <a:rPr lang="ru-RU" dirty="0" smtClean="0"/>
              <a:t>Димитриев Кирилл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2</a:t>
            </a:fld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4267200" y="6354247"/>
            <a:ext cx="33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2021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125172688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Цели и зада</a:t>
            </a:r>
            <a:r>
              <a:rPr lang="ru-RU" b="1" dirty="0" smtClean="0"/>
              <a:t>ч</a:t>
            </a:r>
            <a:r>
              <a:rPr lang="ru-RU" dirty="0" smtClean="0"/>
              <a:t>и проекта</a:t>
            </a:r>
            <a:endParaRPr lang="ru-RU" dirty="0"/>
          </a:p>
        </p:txBody>
      </p:sp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1402080" y="2136923"/>
            <a:ext cx="9668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/>
              <a:t>Цель</a:t>
            </a:r>
            <a:r>
              <a:rPr lang="ru-RU" dirty="0" smtClean="0"/>
              <a:t>: Разработать приложение, позволяющее выбрать идею для подарка в разных ситуациях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402080" y="2843794"/>
            <a:ext cx="892454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/>
              <a:t>Задачи</a:t>
            </a:r>
            <a:r>
              <a:rPr lang="ru-RU" dirty="0" smtClean="0"/>
              <a:t>: </a:t>
            </a:r>
          </a:p>
          <a:p>
            <a:pPr marL="342900" indent="-342900">
              <a:buAutoNum type="arabicParenR"/>
            </a:pPr>
            <a:r>
              <a:rPr lang="ru-RU" dirty="0" smtClean="0"/>
              <a:t>Рассмотреть предметную область в выборе подарка</a:t>
            </a:r>
          </a:p>
          <a:p>
            <a:pPr marL="342900" indent="-342900">
              <a:buAutoNum type="arabicParenR"/>
            </a:pPr>
            <a:r>
              <a:rPr lang="ru-RU" dirty="0" smtClean="0"/>
              <a:t>Проанализировать имеющийся набор аналогичных приложений</a:t>
            </a:r>
          </a:p>
          <a:p>
            <a:pPr marL="342900" indent="-342900">
              <a:buAutoNum type="arabicParenR"/>
            </a:pPr>
            <a:r>
              <a:rPr lang="ru-RU" dirty="0" smtClean="0"/>
              <a:t>Выбор структуры данных, механизма хранения и доступа к информации </a:t>
            </a:r>
          </a:p>
          <a:p>
            <a:pPr marL="342900" indent="-342900">
              <a:buAutoNum type="arabicParenR"/>
            </a:pPr>
            <a:r>
              <a:rPr lang="ru-RU" dirty="0" smtClean="0"/>
              <a:t>Разработка интерфейса приложения</a:t>
            </a:r>
          </a:p>
          <a:p>
            <a:pPr marL="342900" indent="-342900">
              <a:buAutoNum type="arabicParenR"/>
            </a:pPr>
            <a:r>
              <a:rPr lang="ru-RU" dirty="0" smtClean="0"/>
              <a:t>Выбор инструментария для разработки приложения и базы данных</a:t>
            </a:r>
          </a:p>
          <a:p>
            <a:pPr marL="342900" indent="-342900">
              <a:buAutoNum type="arabicParenR"/>
            </a:pPr>
            <a:r>
              <a:rPr lang="ru-RU" dirty="0" smtClean="0"/>
              <a:t>Перспектива развития приложения</a:t>
            </a:r>
          </a:p>
        </p:txBody>
      </p:sp>
    </p:spTree>
    <p:extLst>
      <p:ext uri="{BB962C8B-B14F-4D97-AF65-F5344CB8AC3E}">
        <p14:creationId xmlns="" xmlns:p14="http://schemas.microsoft.com/office/powerpoint/2010/main" val="46408647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272" y="1035685"/>
            <a:ext cx="9257907" cy="1305179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Первая задача:</a:t>
            </a:r>
            <a:br>
              <a:rPr lang="ru-RU" dirty="0" smtClean="0"/>
            </a:br>
            <a:r>
              <a:rPr lang="ru-RU" dirty="0" smtClean="0"/>
              <a:t>Рассмотреть </a:t>
            </a:r>
            <a:r>
              <a:rPr lang="ru-RU" dirty="0"/>
              <a:t>предметную область в выборе подарка</a:t>
            </a:r>
            <a:br>
              <a:rPr lang="ru-RU" dirty="0"/>
            </a:b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=""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=""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=""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=""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4</a:t>
            </a:fld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4" y="2733149"/>
            <a:ext cx="5318760" cy="321272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628" y="2494183"/>
            <a:ext cx="4974771" cy="279830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5552654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767"/>
            <a:ext cx="9257907" cy="1207643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Вторая задача:</a:t>
            </a:r>
            <a:br>
              <a:rPr lang="ru-RU" dirty="0" smtClean="0"/>
            </a:br>
            <a:r>
              <a:rPr lang="ru-RU" dirty="0"/>
              <a:t>Проанализировать имеющийся набор аналогичных приложений</a:t>
            </a:r>
            <a:br>
              <a:rPr lang="ru-RU" dirty="0"/>
            </a:b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=""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=""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=""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=""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5</a:t>
            </a:fld>
            <a:endParaRPr lang="ru-RU"/>
          </a:p>
        </p:txBody>
      </p:sp>
      <p:pic>
        <p:nvPicPr>
          <p:cNvPr id="1026" name="Picture 2" descr="https://static1.appsda.com/ios-screenshot/easygift_553164f89d9a4_fu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22885"/>
            <a:ext cx="2571750" cy="4572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horoworld.ru/wp-content/uploads/2018/12/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287" y="2531042"/>
            <a:ext cx="6391783" cy="33556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03724664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16794" y="13325014"/>
            <a:ext cx="776622" cy="10018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1048431"/>
            <a:ext cx="9257907" cy="690677"/>
          </a:xfrm>
        </p:spPr>
        <p:txBody>
          <a:bodyPr>
            <a:normAutofit fontScale="90000"/>
          </a:bodyPr>
          <a:lstStyle/>
          <a:p>
            <a:r>
              <a:rPr lang="ru-RU" dirty="0"/>
              <a:t>Третья </a:t>
            </a:r>
            <a:r>
              <a:rPr lang="ru-RU" dirty="0" smtClean="0"/>
              <a:t>задача: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Выбор структуры данных, механизма хранения и доступа к информации </a:t>
            </a:r>
            <a:br>
              <a:rPr lang="ru-RU" dirty="0"/>
            </a:br>
            <a:endParaRPr lang="ru-RU" dirty="0"/>
          </a:p>
        </p:txBody>
      </p:sp>
      <p:pic>
        <p:nvPicPr>
          <p:cNvPr id="5122" name="Picture 2" descr="https://i2.hdslb.com/bfs/archive/801bedb236cdc4565dfe7ea651e3d16d360efb3b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5439" y="1803965"/>
            <a:ext cx="5523980" cy="3448497"/>
          </a:xfrm>
          <a:prstGeom prst="rect">
            <a:avLst/>
          </a:prstGeom>
          <a:noFill/>
        </p:spPr>
      </p:pic>
      <p:pic>
        <p:nvPicPr>
          <p:cNvPr id="8" name="Picture 8" descr="https://ds05.infourok.ru/uploads/ex/04a2/001401d1-36235911/hello_html_m8f03f5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989" y="2909016"/>
            <a:ext cx="5386054" cy="324619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42512523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463297"/>
            <a:ext cx="9257907" cy="1072895"/>
          </a:xfrm>
        </p:spPr>
        <p:txBody>
          <a:bodyPr>
            <a:normAutofit fontScale="90000"/>
          </a:bodyPr>
          <a:lstStyle/>
          <a:p>
            <a:r>
              <a:rPr lang="ru-RU" dirty="0"/>
              <a:t>Четвертая </a:t>
            </a:r>
            <a:r>
              <a:rPr lang="ru-RU" dirty="0" smtClean="0"/>
              <a:t>задача: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Разработка интерфейса приложения</a:t>
            </a:r>
            <a:br>
              <a:rPr lang="ru-RU" dirty="0"/>
            </a:b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027" y="1705338"/>
            <a:ext cx="2732913" cy="485851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091" y="1705338"/>
            <a:ext cx="2732912" cy="485851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898891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1694769"/>
          </a:xfrm>
        </p:spPr>
        <p:txBody>
          <a:bodyPr>
            <a:normAutofit/>
          </a:bodyPr>
          <a:lstStyle/>
          <a:p>
            <a:r>
              <a:rPr lang="ru-RU" dirty="0"/>
              <a:t>Пятая </a:t>
            </a:r>
            <a:r>
              <a:rPr lang="ru-RU" dirty="0" smtClean="0"/>
              <a:t>задача: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Выбор инструментария для разработки приложения и базы данных</a:t>
            </a:r>
            <a:br>
              <a:rPr lang="ru-RU" dirty="0"/>
            </a:br>
            <a:endParaRPr lang="ru-RU" dirty="0"/>
          </a:p>
        </p:txBody>
      </p:sp>
      <p:pic>
        <p:nvPicPr>
          <p:cNvPr id="6" name="Picture 2" descr="https://hsto.org/getpro/habr/post_images/7cd/975/a25/7cd975a258b183f96cbbf5e2696623d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651" y="1801737"/>
            <a:ext cx="4985358" cy="205440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randroid.ru/assets/posts/content_images/9232/original_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41623" y="3393510"/>
            <a:ext cx="5016152" cy="2822020"/>
          </a:xfrm>
          <a:prstGeom prst="rect">
            <a:avLst/>
          </a:prstGeom>
          <a:noFill/>
        </p:spPr>
      </p:pic>
      <p:pic>
        <p:nvPicPr>
          <p:cNvPr id="3076" name="Picture 4" descr="https://st.depositphotos.com/1005805/3744/v/950/depositphotos_37448081-stock-illustration-wooden-tool-box-vector-illustration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71223" y="3847070"/>
            <a:ext cx="3165535" cy="24631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6414509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1268049"/>
          </a:xfrm>
        </p:spPr>
        <p:txBody>
          <a:bodyPr>
            <a:normAutofit/>
          </a:bodyPr>
          <a:lstStyle/>
          <a:p>
            <a:r>
              <a:rPr lang="ru-RU" dirty="0"/>
              <a:t>Шестая </a:t>
            </a:r>
            <a:r>
              <a:rPr lang="ru-RU" dirty="0" smtClean="0"/>
              <a:t>задача: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Перспектива развития </a:t>
            </a:r>
            <a:r>
              <a:rPr lang="ru-RU" dirty="0" smtClean="0"/>
              <a:t>приложения</a:t>
            </a:r>
            <a:r>
              <a:rPr lang="ru-RU" dirty="0"/>
              <a:t> Перспектива развития приложения</a:t>
            </a:r>
          </a:p>
        </p:txBody>
      </p:sp>
      <p:pic>
        <p:nvPicPr>
          <p:cNvPr id="2050" name="Picture 2" descr="https://pbs.twimg.com/media/EW8NLiyX0AoKf1f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60105" y="1771064"/>
            <a:ext cx="4684736" cy="2635164"/>
          </a:xfrm>
          <a:prstGeom prst="rect">
            <a:avLst/>
          </a:prstGeom>
          <a:noFill/>
        </p:spPr>
      </p:pic>
      <p:pic>
        <p:nvPicPr>
          <p:cNvPr id="2052" name="Picture 4" descr="https://weblabel.ru/wp-content/uploads/2017/11/Mobile-Marketing0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41329" y="4477463"/>
            <a:ext cx="4653123" cy="2326562"/>
          </a:xfrm>
          <a:prstGeom prst="rect">
            <a:avLst/>
          </a:prstGeom>
          <a:noFill/>
        </p:spPr>
      </p:pic>
      <p:pic>
        <p:nvPicPr>
          <p:cNvPr id="2058" name="Picture 10" descr="http://i.mycdn.me/i?r=AzEPZsRbOZEKgBhR0XGMT1RkWU7sVBYA3CDCLj3lKOkkPKaKTM5SRkZCeTgDn6uOyi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26583" y="1812023"/>
            <a:ext cx="3243493" cy="24285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5256982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102</Words>
  <Application>Microsoft Office PowerPoint</Application>
  <PresentationFormat>Произвольный</PresentationFormat>
  <Paragraphs>29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Arial</vt:lpstr>
      <vt:lpstr>SamsungOne 800C</vt:lpstr>
      <vt:lpstr>SamsungOne 450C</vt:lpstr>
      <vt:lpstr>Calibri</vt:lpstr>
      <vt:lpstr>Samsung IT School</vt:lpstr>
      <vt:lpstr>Samsung IT School White</vt:lpstr>
      <vt:lpstr>Samsung IT School En</vt:lpstr>
      <vt:lpstr>Samsung IT School White En</vt:lpstr>
      <vt:lpstr>Слайд 1</vt:lpstr>
      <vt:lpstr>Выбор подарка</vt:lpstr>
      <vt:lpstr>Цели и задачи проекта</vt:lpstr>
      <vt:lpstr>Первая задача: Рассмотреть предметную область в выборе подарка </vt:lpstr>
      <vt:lpstr>Вторая задача: Проанализировать имеющийся набор аналогичных приложений </vt:lpstr>
      <vt:lpstr>Третья задача: Выбор структуры данных, механизма хранения и доступа к информации  </vt:lpstr>
      <vt:lpstr>Четвертая задача: Разработка интерфейса приложения </vt:lpstr>
      <vt:lpstr>Пятая задача: Выбор инструментария для разработки приложения и базы данных </vt:lpstr>
      <vt:lpstr>Шестая задача: Перспектива развития приложения Перспектива развития приложения</vt:lpstr>
      <vt:lpstr>Слайд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User</cp:lastModifiedBy>
  <cp:revision>48</cp:revision>
  <dcterms:created xsi:type="dcterms:W3CDTF">2020-05-25T08:37:09Z</dcterms:created>
  <dcterms:modified xsi:type="dcterms:W3CDTF">2021-06-04T10:03:19Z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